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Lst>
  <p:notesMasterIdLst>
    <p:notesMasterId r:id="rId19"/>
  </p:notesMasterIdLst>
  <p:handoutMasterIdLst>
    <p:handoutMasterId r:id="rId20"/>
  </p:handoutMasterIdLst>
  <p:sldIdLst>
    <p:sldId id="377" r:id="rId6"/>
    <p:sldId id="410" r:id="rId7"/>
    <p:sldId id="378" r:id="rId8"/>
    <p:sldId id="408" r:id="rId9"/>
    <p:sldId id="409" r:id="rId10"/>
    <p:sldId id="382" r:id="rId11"/>
    <p:sldId id="415" r:id="rId12"/>
    <p:sldId id="386" r:id="rId13"/>
    <p:sldId id="387" r:id="rId14"/>
    <p:sldId id="416" r:id="rId15"/>
    <p:sldId id="396" r:id="rId16"/>
    <p:sldId id="412" r:id="rId17"/>
    <p:sldId id="411" r:id="rId18"/>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3"/>
    <a:srgbClr val="33E0A1"/>
    <a:srgbClr val="0E0E0E"/>
    <a:srgbClr val="231B3A"/>
    <a:srgbClr val="3C3C3C"/>
    <a:srgbClr val="A20000"/>
    <a:srgbClr val="62983A"/>
    <a:srgbClr val="FFFFFF"/>
    <a:srgbClr val="72BF44"/>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57" autoAdjust="0"/>
  </p:normalViewPr>
  <p:slideViewPr>
    <p:cSldViewPr>
      <p:cViewPr varScale="1">
        <p:scale>
          <a:sx n="137" d="100"/>
          <a:sy n="137" d="100"/>
        </p:scale>
        <p:origin x="864" y="120"/>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18.08.2020</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18.08.2020</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6" y="3232492"/>
            <a:ext cx="9141665" cy="1913345"/>
          </a:xfrm>
          <a:prstGeom prst="rect">
            <a:avLst/>
          </a:prstGeom>
          <a:solidFill>
            <a:srgbClr val="4DA0E2"/>
          </a:solidFill>
          <a:ln>
            <a:noFill/>
          </a:ln>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0" name="Rectangle 7"/>
          <p:cNvSpPr>
            <a:spLocks noChangeArrowheads="1"/>
          </p:cNvSpPr>
          <p:nvPr userDrawn="1"/>
        </p:nvSpPr>
        <p:spPr bwMode="auto">
          <a:xfrm>
            <a:off x="2" y="4297146"/>
            <a:ext cx="9141666" cy="848690"/>
          </a:xfrm>
          <a:prstGeom prst="rect">
            <a:avLst/>
          </a:prstGeom>
          <a:solidFill>
            <a:srgbClr val="00188F"/>
          </a:solidFill>
          <a:ln>
            <a:noFill/>
          </a:ln>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1" name="Rectangle 8"/>
          <p:cNvSpPr>
            <a:spLocks noChangeArrowheads="1"/>
          </p:cNvSpPr>
          <p:nvPr userDrawn="1"/>
        </p:nvSpPr>
        <p:spPr bwMode="auto">
          <a:xfrm>
            <a:off x="2336" y="2507545"/>
            <a:ext cx="9139333" cy="207794"/>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3" name="Rectangle 12"/>
          <p:cNvSpPr/>
          <p:nvPr userDrawn="1"/>
        </p:nvSpPr>
        <p:spPr bwMode="white">
          <a:xfrm>
            <a:off x="0" y="-234"/>
            <a:ext cx="9143533" cy="51439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6"/>
            <a:ext cx="1141803" cy="244625"/>
          </a:xfrm>
          <a:prstGeom prst="rect">
            <a:avLst/>
          </a:prstGeom>
        </p:spPr>
      </p:pic>
      <p:sp>
        <p:nvSpPr>
          <p:cNvPr id="8" name="Rectangle 6"/>
          <p:cNvSpPr>
            <a:spLocks noChangeArrowheads="1"/>
          </p:cNvSpPr>
          <p:nvPr userDrawn="1"/>
        </p:nvSpPr>
        <p:spPr bwMode="auto">
          <a:xfrm>
            <a:off x="2336" y="3232492"/>
            <a:ext cx="9141665"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Tree>
    <p:extLst>
      <p:ext uri="{BB962C8B-B14F-4D97-AF65-F5344CB8AC3E}">
        <p14:creationId xmlns:p14="http://schemas.microsoft.com/office/powerpoint/2010/main" val="4950231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bg>
      <p:bgPr>
        <a:solidFill>
          <a:srgbClr val="0E0E0E"/>
        </a:solidFill>
        <a:effectLst/>
      </p:bgPr>
    </p:bg>
    <p:spTree>
      <p:nvGrpSpPr>
        <p:cNvPr id="1" name=""/>
        <p:cNvGrpSpPr/>
        <p:nvPr/>
      </p:nvGrpSpPr>
      <p:grpSpPr>
        <a:xfrm>
          <a:off x="0" y="0"/>
          <a:ext cx="0" cy="0"/>
          <a:chOff x="0" y="0"/>
          <a:chExt cx="0" cy="0"/>
        </a:xfrm>
      </p:grpSpPr>
      <p:pic>
        <p:nvPicPr>
          <p:cNvPr id="17" name="Picture 2" descr="https://devone.at/assets/header/header-image.png">
            <a:extLst>
              <a:ext uri="{FF2B5EF4-FFF2-40B4-BE49-F238E27FC236}">
                <a16:creationId xmlns:a16="http://schemas.microsoft.com/office/drawing/2014/main" id="{310A8D21-05F4-4689-B9B6-2ECE302993D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8512" y="411510"/>
            <a:ext cx="7546975"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p:cNvSpPr>
            <a:spLocks noGrp="1"/>
          </p:cNvSpPr>
          <p:nvPr>
            <p:ph type="title" hasCustomPrompt="1"/>
          </p:nvPr>
        </p:nvSpPr>
        <p:spPr>
          <a:xfrm>
            <a:off x="2987824" y="482400"/>
            <a:ext cx="3785944" cy="681980"/>
          </a:xfrm>
          <a:prstGeom prst="rect">
            <a:avLst/>
          </a:prstGeom>
        </p:spPr>
        <p:txBody>
          <a:bodyPr wrap="square" lIns="0" tIns="0" rIns="0" bIns="0" anchor="b"/>
          <a:lstStyle>
            <a:lvl1pPr>
              <a:defRPr sz="5400">
                <a:solidFill>
                  <a:srgbClr val="33E0A1"/>
                </a:solidFill>
              </a:defRPr>
            </a:lvl1pPr>
          </a:lstStyle>
          <a:p>
            <a:r>
              <a:rPr lang="en-US" noProof="0" dirty="0"/>
              <a:t>Serverless</a:t>
            </a:r>
          </a:p>
        </p:txBody>
      </p:sp>
      <p:sp>
        <p:nvSpPr>
          <p:cNvPr id="20" name="Text Placeholder 19"/>
          <p:cNvSpPr>
            <a:spLocks noGrp="1"/>
          </p:cNvSpPr>
          <p:nvPr>
            <p:ph type="body" sz="quarter" idx="25" hasCustomPrompt="1"/>
          </p:nvPr>
        </p:nvSpPr>
        <p:spPr>
          <a:xfrm>
            <a:off x="2987824" y="1484469"/>
            <a:ext cx="8424936" cy="367201"/>
          </a:xfrm>
          <a:prstGeom prst="rect">
            <a:avLst/>
          </a:prstGeom>
        </p:spPr>
        <p:txBody>
          <a:bodyPr lIns="0" tIns="0" rIns="0" bIns="0" anchor="b"/>
          <a:lstStyle>
            <a:lvl1pPr marL="0" indent="0">
              <a:buFontTx/>
              <a:buNone/>
              <a:defRPr sz="2400">
                <a:solidFill>
                  <a:srgbClr val="33E0A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Electricity Comes from the Socket</a:t>
            </a:r>
            <a:br>
              <a:rPr lang="en-US" noProof="0" dirty="0"/>
            </a:br>
            <a:r>
              <a:rPr lang="en-US" noProof="0" dirty="0"/>
              <a:t>and IT Comes from the Cloud</a:t>
            </a:r>
          </a:p>
        </p:txBody>
      </p:sp>
    </p:spTree>
    <p:extLst>
      <p:ext uri="{BB962C8B-B14F-4D97-AF65-F5344CB8AC3E}">
        <p14:creationId xmlns:p14="http://schemas.microsoft.com/office/powerpoint/2010/main" val="243441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1347163"/>
          </a:xfrm>
          <a:noFill/>
        </p:spPr>
        <p:txBody>
          <a:bodyPr tIns="91440" bIns="91440" anchor="t" anchorCtr="0"/>
          <a:lstStyle>
            <a:lvl1pPr algn="l" defTabSz="685644" rtl="0" eaLnBrk="1" latinLnBrk="0" hangingPunct="1">
              <a:lnSpc>
                <a:spcPct val="90000"/>
              </a:lnSpc>
              <a:spcBef>
                <a:spcPct val="0"/>
              </a:spcBef>
              <a:buNone/>
              <a:defRPr lang="en-US" sz="6469"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046337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3"/>
            <a:ext cx="8741880" cy="1538113"/>
          </a:xfrm>
        </p:spPr>
        <p:txBody>
          <a:bodyPr/>
          <a:lstStyle>
            <a:lvl1pPr marL="0" indent="0">
              <a:buNone/>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659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87257"/>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3304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9268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038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123468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7"/>
            <a:ext cx="8741880" cy="674749"/>
          </a:xfrm>
        </p:spPr>
        <p:txBody>
          <a:bodyPr/>
          <a:lstStyle>
            <a:lvl1pPr>
              <a:defRPr sz="5292" baseline="0"/>
            </a:lvl1pPr>
          </a:lstStyle>
          <a:p>
            <a:r>
              <a:rPr lang="en-US"/>
              <a:t>Click to edit Master title style</a:t>
            </a:r>
            <a:endParaRPr lang="en-US" dirty="0"/>
          </a:p>
        </p:txBody>
      </p:sp>
    </p:spTree>
    <p:extLst>
      <p:ext uri="{BB962C8B-B14F-4D97-AF65-F5344CB8AC3E}">
        <p14:creationId xmlns:p14="http://schemas.microsoft.com/office/powerpoint/2010/main" val="11794594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4" y="1563130"/>
            <a:ext cx="6043672" cy="1344828"/>
          </a:xfrm>
        </p:spPr>
        <p:txBody>
          <a:bodyPr/>
          <a:lstStyle>
            <a:lvl1pPr>
              <a:defRPr sz="4411" baseline="0"/>
            </a:lvl1pPr>
          </a:lstStyle>
          <a:p>
            <a:r>
              <a:rPr lang="en-US"/>
              <a:t>Click to edit Master title style</a:t>
            </a:r>
            <a:endParaRPr lang="en-US" dirty="0"/>
          </a:p>
        </p:txBody>
      </p:sp>
    </p:spTree>
    <p:extLst>
      <p:ext uri="{BB962C8B-B14F-4D97-AF65-F5344CB8AC3E}">
        <p14:creationId xmlns:p14="http://schemas.microsoft.com/office/powerpoint/2010/main" val="42316375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3"/>
            <a:ext cx="7395504" cy="674749"/>
          </a:xfrm>
        </p:spPr>
        <p:txBody>
          <a:bodyPr/>
          <a:lstStyle>
            <a:lvl1pPr marL="171542" indent="-171542">
              <a:defRPr sz="441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255"/>
          </a:xfrm>
        </p:spPr>
        <p:txBody>
          <a:bodyPr/>
          <a:lstStyle>
            <a:lvl1pPr marL="0" indent="0">
              <a:spcBef>
                <a:spcPts val="0"/>
              </a:spcBef>
              <a:buNone/>
              <a:defRPr sz="235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8138929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1"/>
            <a:ext cx="7395504" cy="674749"/>
          </a:xfrm>
        </p:spPr>
        <p:txBody>
          <a:bodyPr/>
          <a:lstStyle>
            <a:lvl1pPr marL="207716" indent="-207716">
              <a:tabLst>
                <a:tab pos="207716"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255"/>
          </a:xfrm>
        </p:spPr>
        <p:txBody>
          <a:bodyPr/>
          <a:lstStyle>
            <a:lvl1pPr marL="0" indent="0">
              <a:spcBef>
                <a:spcPts val="0"/>
              </a:spcBef>
              <a:buNone/>
              <a:defRPr sz="235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17119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7" y="1787268"/>
            <a:ext cx="8740142" cy="734496"/>
          </a:xfrm>
        </p:spPr>
        <p:txBody>
          <a:bodyPr/>
          <a:lstStyle>
            <a:lvl1pPr marL="0" indent="0">
              <a:buNone/>
              <a:defRPr sz="3970">
                <a:gradFill>
                  <a:gsLst>
                    <a:gs pos="3333">
                      <a:schemeClr val="tx1"/>
                    </a:gs>
                    <a:gs pos="3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p:txBody>
      </p:sp>
      <p:sp>
        <p:nvSpPr>
          <p:cNvPr id="4" name="Title 1"/>
          <p:cNvSpPr>
            <a:spLocks noGrp="1"/>
          </p:cNvSpPr>
          <p:nvPr>
            <p:ph type="title"/>
          </p:nvPr>
        </p:nvSpPr>
        <p:spPr>
          <a:xfrm>
            <a:off x="207766" y="890717"/>
            <a:ext cx="8741880" cy="674749"/>
          </a:xfrm>
        </p:spPr>
        <p:txBody>
          <a:bodyPr/>
          <a:lstStyle>
            <a:lvl1pPr>
              <a:defRPr sz="5292"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003605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8304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337654" y="2312740"/>
            <a:ext cx="2420347" cy="519044"/>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157" y="1795683"/>
            <a:ext cx="3454451" cy="1548530"/>
          </a:xfrm>
          <a:prstGeom prst="rect">
            <a:avLst/>
          </a:prstGeom>
        </p:spPr>
      </p:pic>
    </p:spTree>
    <p:extLst>
      <p:ext uri="{BB962C8B-B14F-4D97-AF65-F5344CB8AC3E}">
        <p14:creationId xmlns:p14="http://schemas.microsoft.com/office/powerpoint/2010/main" val="154046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6"/>
            <a:ext cx="2836424" cy="4710466"/>
          </a:xfrm>
        </p:spPr>
        <p:txBody>
          <a:bodyPr anchor="ctr"/>
          <a:lstStyle>
            <a:lvl1pPr>
              <a:defRPr sz="4049" spc="-113"/>
            </a:lvl1pPr>
          </a:lstStyle>
          <a:p>
            <a:r>
              <a:rPr lang="en-US" dirty="0"/>
              <a:t>Click to edit Master title style</a:t>
            </a:r>
          </a:p>
        </p:txBody>
      </p:sp>
    </p:spTree>
    <p:extLst>
      <p:ext uri="{BB962C8B-B14F-4D97-AF65-F5344CB8AC3E}">
        <p14:creationId xmlns:p14="http://schemas.microsoft.com/office/powerpoint/2010/main" val="13397148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1" y="171450"/>
            <a:ext cx="8686801" cy="647700"/>
          </a:xfrm>
        </p:spPr>
        <p:txBody>
          <a:bodyPr anchor="t" anchorCtr="0">
            <a:noAutofit/>
          </a:bodyPr>
          <a:lstStyle>
            <a:lvl1pPr>
              <a:defRPr sz="3998"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13326215"/>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rgbClr val="33E0A1"/>
                </a:solidFill>
              </a:defRPr>
            </a:lvl1pPr>
          </a:lstStyle>
          <a:p>
            <a:r>
              <a:rPr lang="de-DE" dirty="0"/>
              <a:t>Title</a:t>
            </a:r>
            <a:endParaRPr lang="en-US" dirty="0"/>
          </a:p>
        </p:txBody>
      </p:sp>
      <p:sp>
        <p:nvSpPr>
          <p:cNvPr id="8" name="Content Placeholder 7"/>
          <p:cNvSpPr>
            <a:spLocks noGrp="1"/>
          </p:cNvSpPr>
          <p:nvPr>
            <p:ph sz="quarter" idx="12"/>
          </p:nvPr>
        </p:nvSpPr>
        <p:spPr>
          <a:xfrm>
            <a:off x="683568" y="1203598"/>
            <a:ext cx="8208913"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rgbClr val="231B3A"/>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rgbClr val="231B3A"/>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rgbClr val="231B3A"/>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683568" y="4778821"/>
            <a:ext cx="8208913"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rgbClr val="33E0A1"/>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E0E0E"/>
        </a:solidFill>
        <a:effectLst/>
      </p:bgPr>
    </p:bg>
    <p:spTree>
      <p:nvGrpSpPr>
        <p:cNvPr id="1" name=""/>
        <p:cNvGrpSpPr/>
        <p:nvPr/>
      </p:nvGrpSpPr>
      <p:grpSpPr>
        <a:xfrm>
          <a:off x="0" y="0"/>
          <a:ext cx="0" cy="0"/>
          <a:chOff x="0" y="0"/>
          <a:chExt cx="0" cy="0"/>
        </a:xfrm>
      </p:grpSpPr>
      <p:pic>
        <p:nvPicPr>
          <p:cNvPr id="4" name="Picture 2" descr="https://devone.at/assets/header/header-image.png">
            <a:extLst>
              <a:ext uri="{FF2B5EF4-FFF2-40B4-BE49-F238E27FC236}">
                <a16:creationId xmlns:a16="http://schemas.microsoft.com/office/drawing/2014/main" id="{37820D1C-7C4A-482E-8945-1A9EA3587D2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5576" y="195486"/>
            <a:ext cx="754697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nvPr>
        </p:nvSpPr>
        <p:spPr>
          <a:xfrm>
            <a:off x="3167335" y="555526"/>
            <a:ext cx="5976665" cy="681980"/>
          </a:xfrm>
          <a:prstGeom prst="rect">
            <a:avLst/>
          </a:prstGeom>
        </p:spPr>
        <p:txBody>
          <a:bodyPr wrap="none" lIns="0" tIns="0" rIns="0" bIns="0" anchor="ctr"/>
          <a:lstStyle>
            <a:lvl1pPr>
              <a:defRPr sz="4400">
                <a:solidFill>
                  <a:srgbClr val="33E0A1"/>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15713792"/>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5267"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419622"/>
            <a:ext cx="3960440"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683568" y="915566"/>
            <a:ext cx="8208913"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4788024" y="1419622"/>
            <a:ext cx="4100811"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708" r:id="rId2"/>
    <p:sldLayoutId id="2147483684" r:id="rId3"/>
    <p:sldLayoutId id="2147483672" r:id="rId4"/>
    <p:sldLayoutId id="2147483688" r:id="rId5"/>
    <p:sldLayoutId id="2147483686" r:id="rId6"/>
    <p:sldLayoutId id="2147483709" r:id="rId7"/>
    <p:sldLayoutId id="2147483685" r:id="rId8"/>
    <p:sldLayoutId id="2147483689" r:id="rId9"/>
    <p:sldLayoutId id="2147483675" r:id="rId10"/>
    <p:sldLayoutId id="2147483678" r:id="rId11"/>
    <p:sldLayoutId id="2147483671" r:id="rId12"/>
    <p:sldLayoutId id="2147483687" r:id="rId13"/>
    <p:sldLayoutId id="2147483674" r:id="rId14"/>
    <p:sldLayoutId id="2147483679" r:id="rId15"/>
    <p:sldLayoutId id="2147483680" r:id="rId16"/>
    <p:sldLayoutId id="2147483681" r:id="rId17"/>
    <p:sldLayoutId id="2147483682" r:id="rId18"/>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4"/>
            <a:ext cx="8740141" cy="168725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23810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ransition>
    <p:fade/>
  </p:transition>
  <p:txStyles>
    <p:titleStyle>
      <a:lvl1pPr algn="l" defTabSz="68564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rstropek/Samples/tree/master/AzureFunctions/TrafficMonitor"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flic.kr/p/5qtj4r"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flic.kr/p/9nWs1" TargetMode="External"/><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flic.kr/p/gWCWqU" TargetMode="External"/><Relationship Id="rId2" Type="http://schemas.openxmlformats.org/officeDocument/2006/relationships/image" Target="../media/image13.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a:xfrm>
            <a:off x="1144000" y="2177802"/>
            <a:ext cx="3785944" cy="681980"/>
          </a:xfrm>
        </p:spPr>
        <p:txBody>
          <a:bodyPr/>
          <a:lstStyle/>
          <a:p>
            <a:r>
              <a:rPr lang="de-AT" dirty="0"/>
              <a:t>Serverless</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dirty="0">
                <a:hlinkClick r:id="rId3"/>
              </a:rPr>
              <a:t>http://www.timecockpit.com</a:t>
            </a:r>
            <a:endParaRPr lang="de-AT" dirty="0"/>
          </a:p>
          <a:p>
            <a:r>
              <a:rPr lang="de-AT" dirty="0">
                <a:hlinkClick r:id="rId4"/>
              </a:rPr>
              <a:t>rainer@timecockpit.com</a:t>
            </a:r>
            <a:endParaRPr lang="de-AT" dirty="0"/>
          </a:p>
          <a:p>
            <a:r>
              <a:rPr lang="de-AT" dirty="0"/>
              <a:t>@rstropek</a:t>
            </a:r>
            <a:endParaRPr lang="en-US" dirty="0"/>
          </a:p>
        </p:txBody>
      </p:sp>
      <p:sp>
        <p:nvSpPr>
          <p:cNvPr id="19" name="Text Placeholder 18"/>
          <p:cNvSpPr>
            <a:spLocks noGrp="1"/>
          </p:cNvSpPr>
          <p:nvPr>
            <p:ph type="body" sz="quarter" idx="25"/>
          </p:nvPr>
        </p:nvSpPr>
        <p:spPr>
          <a:xfrm>
            <a:off x="1144000" y="3284669"/>
            <a:ext cx="3790135" cy="367201"/>
          </a:xfrm>
        </p:spPr>
        <p:txBody>
          <a:bodyPr/>
          <a:lstStyle/>
          <a:p>
            <a:r>
              <a:rPr lang="en-US" dirty="0"/>
              <a:t>Event-Driven Serverless Microservices in Azure</a:t>
            </a:r>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pic>
        <p:nvPicPr>
          <p:cNvPr id="2" name="Picture 2">
            <a:extLst>
              <a:ext uri="{FF2B5EF4-FFF2-40B4-BE49-F238E27FC236}">
                <a16:creationId xmlns:a16="http://schemas.microsoft.com/office/drawing/2014/main" id="{292C5FA8-1869-487C-831B-1097D1E23B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4917" y="324821"/>
            <a:ext cx="1879281" cy="70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561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49775-841D-487D-A87E-53F5AE39ACB4}"/>
              </a:ext>
            </a:extLst>
          </p:cNvPr>
          <p:cNvSpPr>
            <a:spLocks noGrp="1"/>
          </p:cNvSpPr>
          <p:nvPr>
            <p:ph type="title"/>
          </p:nvPr>
        </p:nvSpPr>
        <p:spPr/>
        <p:txBody>
          <a:bodyPr/>
          <a:lstStyle/>
          <a:p>
            <a:r>
              <a:rPr lang="de-AT" dirty="0"/>
              <a:t>Demos</a:t>
            </a:r>
          </a:p>
        </p:txBody>
      </p:sp>
      <p:sp>
        <p:nvSpPr>
          <p:cNvPr id="2" name="Text Placeholder 1">
            <a:extLst>
              <a:ext uri="{FF2B5EF4-FFF2-40B4-BE49-F238E27FC236}">
                <a16:creationId xmlns:a16="http://schemas.microsoft.com/office/drawing/2014/main" id="{B0C76F2E-60FD-48F5-B854-9155C486C5D7}"/>
              </a:ext>
            </a:extLst>
          </p:cNvPr>
          <p:cNvSpPr>
            <a:spLocks noGrp="1"/>
          </p:cNvSpPr>
          <p:nvPr>
            <p:ph type="body" sz="quarter" idx="25"/>
          </p:nvPr>
        </p:nvSpPr>
        <p:spPr/>
        <p:txBody>
          <a:bodyPr/>
          <a:lstStyle/>
          <a:p>
            <a:r>
              <a:rPr lang="en-US" sz="1600" dirty="0">
                <a:hlinkClick r:id="rId2"/>
              </a:rPr>
              <a:t>https://github.com/rstropek/Samples/tree/master/AzureFunctions/TrafficMonitor</a:t>
            </a:r>
            <a:endParaRPr lang="en-AT" sz="1600" dirty="0"/>
          </a:p>
        </p:txBody>
      </p:sp>
    </p:spTree>
    <p:extLst>
      <p:ext uri="{BB962C8B-B14F-4D97-AF65-F5344CB8AC3E}">
        <p14:creationId xmlns:p14="http://schemas.microsoft.com/office/powerpoint/2010/main" val="2233327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a:t>Summary</a:t>
            </a:r>
            <a:endParaRPr lang="de-AT" dirty="0"/>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644688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0" y="-461530"/>
            <a:ext cx="9267179" cy="6226386"/>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sz="1000" dirty="0">
                <a:solidFill>
                  <a:schemeClr val="bg1"/>
                </a:solidFill>
              </a:rPr>
              <a:t>Image Source: https://flic.kr/p/73eSV7 </a:t>
            </a:r>
          </a:p>
        </p:txBody>
      </p:sp>
    </p:spTree>
    <p:extLst>
      <p:ext uri="{BB962C8B-B14F-4D97-AF65-F5344CB8AC3E}">
        <p14:creationId xmlns:p14="http://schemas.microsoft.com/office/powerpoint/2010/main" val="2287137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31AAD-B243-48ED-92E7-229688AEFFE9}"/>
              </a:ext>
            </a:extLst>
          </p:cNvPr>
          <p:cNvSpPr>
            <a:spLocks noGrp="1"/>
          </p:cNvSpPr>
          <p:nvPr>
            <p:ph type="title"/>
          </p:nvPr>
        </p:nvSpPr>
        <p:spPr/>
        <p:txBody>
          <a:bodyPr/>
          <a:lstStyle/>
          <a:p>
            <a:r>
              <a:rPr lang="de-AT" dirty="0"/>
              <a:t>Questions?</a:t>
            </a:r>
          </a:p>
        </p:txBody>
      </p:sp>
      <p:sp>
        <p:nvSpPr>
          <p:cNvPr id="3" name="Text Placeholder 2">
            <a:extLst>
              <a:ext uri="{FF2B5EF4-FFF2-40B4-BE49-F238E27FC236}">
                <a16:creationId xmlns:a16="http://schemas.microsoft.com/office/drawing/2014/main" id="{1F82D065-251F-46F2-84A6-502C7E518032}"/>
              </a:ext>
            </a:extLst>
          </p:cNvPr>
          <p:cNvSpPr>
            <a:spLocks noGrp="1"/>
          </p:cNvSpPr>
          <p:nvPr>
            <p:ph type="body" sz="quarter" idx="25"/>
          </p:nvPr>
        </p:nvSpPr>
        <p:spPr/>
        <p:txBody>
          <a:bodyPr/>
          <a:lstStyle/>
          <a:p>
            <a:r>
              <a:rPr lang="en-US" dirty="0"/>
              <a:t>Thank you for coming!</a:t>
            </a:r>
            <a:endParaRPr lang="de-AT" dirty="0"/>
          </a:p>
        </p:txBody>
      </p:sp>
      <p:pic>
        <p:nvPicPr>
          <p:cNvPr id="5" name="Picture 2">
            <a:extLst>
              <a:ext uri="{FF2B5EF4-FFF2-40B4-BE49-F238E27FC236}">
                <a16:creationId xmlns:a16="http://schemas.microsoft.com/office/drawing/2014/main" id="{80779322-C75B-49D7-B78C-27D3C36A68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0032" y="411510"/>
            <a:ext cx="1879281" cy="70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696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sz="6000" dirty="0" err="1"/>
              <a:t>Why</a:t>
            </a:r>
            <a:r>
              <a:rPr lang="de-AT" sz="6000" dirty="0"/>
              <a:t>?</a:t>
            </a:r>
          </a:p>
        </p:txBody>
      </p:sp>
      <p:sp>
        <p:nvSpPr>
          <p:cNvPr id="3" name="Text Placeholder 2">
            <a:extLst>
              <a:ext uri="{FF2B5EF4-FFF2-40B4-BE49-F238E27FC236}">
                <a16:creationId xmlns:a16="http://schemas.microsoft.com/office/drawing/2014/main" id="{9ACFEF4E-E0B2-4045-9154-10A144376FD8}"/>
              </a:ext>
            </a:extLst>
          </p:cNvPr>
          <p:cNvSpPr>
            <a:spLocks noGrp="1"/>
          </p:cNvSpPr>
          <p:nvPr>
            <p:ph type="body" sz="quarter" idx="25"/>
          </p:nvPr>
        </p:nvSpPr>
        <p:spPr/>
        <p:txBody>
          <a:bodyPr/>
          <a:lstStyle/>
          <a:p>
            <a:endParaRPr lang="en-AT"/>
          </a:p>
        </p:txBody>
      </p:sp>
      <p:pic>
        <p:nvPicPr>
          <p:cNvPr id="6" name="Picture 2">
            <a:extLst>
              <a:ext uri="{FF2B5EF4-FFF2-40B4-BE49-F238E27FC236}">
                <a16:creationId xmlns:a16="http://schemas.microsoft.com/office/drawing/2014/main" id="{7B8D8010-7982-43F5-9B8E-1B6837E4F0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0032" y="411510"/>
            <a:ext cx="1879281" cy="70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863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0" y="-461530"/>
            <a:ext cx="9267179" cy="6226386"/>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sz="1000" dirty="0">
                <a:solidFill>
                  <a:schemeClr val="bg1"/>
                </a:solidFill>
              </a:rPr>
              <a:t>Image Source: https://flic.kr/p/73eSV7 </a:t>
            </a:r>
          </a:p>
        </p:txBody>
      </p:sp>
    </p:spTree>
    <p:extLst>
      <p:ext uri="{BB962C8B-B14F-4D97-AF65-F5344CB8AC3E}">
        <p14:creationId xmlns:p14="http://schemas.microsoft.com/office/powerpoint/2010/main" val="3121079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B3EF32-85FB-4286-8E17-0DB5250B5A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545962"/>
            <a:ext cx="6373482" cy="4597538"/>
          </a:xfrm>
          <a:prstGeom prst="rect">
            <a:avLst/>
          </a:prstGeom>
        </p:spPr>
      </p:pic>
      <p:sp>
        <p:nvSpPr>
          <p:cNvPr id="5" name="Title 4">
            <a:extLst>
              <a:ext uri="{FF2B5EF4-FFF2-40B4-BE49-F238E27FC236}">
                <a16:creationId xmlns:a16="http://schemas.microsoft.com/office/drawing/2014/main" id="{EBB8D475-B107-4BF6-A488-1E4CDE4D0F33}"/>
              </a:ext>
            </a:extLst>
          </p:cNvPr>
          <p:cNvSpPr>
            <a:spLocks noGrp="1"/>
          </p:cNvSpPr>
          <p:nvPr>
            <p:ph type="title"/>
          </p:nvPr>
        </p:nvSpPr>
        <p:spPr>
          <a:xfrm>
            <a:off x="467542" y="195486"/>
            <a:ext cx="8208913" cy="681980"/>
          </a:xfrm>
        </p:spPr>
        <p:txBody>
          <a:bodyPr/>
          <a:lstStyle/>
          <a:p>
            <a:r>
              <a:rPr lang="de-AT" dirty="0">
                <a:solidFill>
                  <a:srgbClr val="33E0A1"/>
                </a:solidFill>
              </a:rPr>
              <a:t>Microservices</a:t>
            </a:r>
          </a:p>
        </p:txBody>
      </p:sp>
      <p:sp>
        <p:nvSpPr>
          <p:cNvPr id="6" name="Text Placeholder 5">
            <a:extLst>
              <a:ext uri="{FF2B5EF4-FFF2-40B4-BE49-F238E27FC236}">
                <a16:creationId xmlns:a16="http://schemas.microsoft.com/office/drawing/2014/main" id="{89431DDF-8CA9-4732-90C4-FF2F29F9DFE9}"/>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42966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53B6A-101F-4743-ACCA-2A6E437FD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602"/>
            <a:ext cx="9144000" cy="6096000"/>
          </a:xfrm>
          <a:prstGeom prst="rect">
            <a:avLst/>
          </a:prstGeom>
        </p:spPr>
      </p:pic>
      <p:sp>
        <p:nvSpPr>
          <p:cNvPr id="5" name="Title 4">
            <a:extLst>
              <a:ext uri="{FF2B5EF4-FFF2-40B4-BE49-F238E27FC236}">
                <a16:creationId xmlns:a16="http://schemas.microsoft.com/office/drawing/2014/main" id="{EBB8D475-B107-4BF6-A488-1E4CDE4D0F33}"/>
              </a:ext>
            </a:extLst>
          </p:cNvPr>
          <p:cNvSpPr>
            <a:spLocks noGrp="1"/>
          </p:cNvSpPr>
          <p:nvPr>
            <p:ph type="title"/>
          </p:nvPr>
        </p:nvSpPr>
        <p:spPr>
          <a:xfrm>
            <a:off x="611560" y="3939902"/>
            <a:ext cx="8208913" cy="681980"/>
          </a:xfrm>
        </p:spPr>
        <p:txBody>
          <a:bodyPr/>
          <a:lstStyle/>
          <a:p>
            <a:r>
              <a:rPr lang="de-AT" dirty="0" err="1">
                <a:solidFill>
                  <a:srgbClr val="33E0A1"/>
                </a:solidFill>
              </a:rPr>
              <a:t>Reactive</a:t>
            </a:r>
            <a:r>
              <a:rPr lang="de-AT" dirty="0">
                <a:solidFill>
                  <a:srgbClr val="33E0A1"/>
                </a:solidFill>
              </a:rPr>
              <a:t> </a:t>
            </a:r>
            <a:r>
              <a:rPr lang="de-AT" dirty="0" err="1">
                <a:solidFill>
                  <a:srgbClr val="33E0A1"/>
                </a:solidFill>
              </a:rPr>
              <a:t>Programming</a:t>
            </a:r>
            <a:endParaRPr lang="de-AT" dirty="0">
              <a:solidFill>
                <a:srgbClr val="33E0A1"/>
              </a:solidFill>
            </a:endParaRPr>
          </a:p>
        </p:txBody>
      </p:sp>
      <p:sp>
        <p:nvSpPr>
          <p:cNvPr id="6" name="Text Placeholder 5">
            <a:extLst>
              <a:ext uri="{FF2B5EF4-FFF2-40B4-BE49-F238E27FC236}">
                <a16:creationId xmlns:a16="http://schemas.microsoft.com/office/drawing/2014/main" id="{89431DDF-8CA9-4732-90C4-FF2F29F9DFE9}"/>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98384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BFE0D-474B-4BD1-8699-A3A7A415D134}"/>
              </a:ext>
            </a:extLst>
          </p:cNvPr>
          <p:cNvSpPr>
            <a:spLocks noGrp="1"/>
          </p:cNvSpPr>
          <p:nvPr>
            <p:ph type="body" sz="quarter" idx="23"/>
          </p:nvPr>
        </p:nvSpPr>
        <p:spPr>
          <a:xfrm>
            <a:off x="35496" y="4778821"/>
            <a:ext cx="8856985" cy="364679"/>
          </a:xfrm>
        </p:spPr>
        <p:txBody>
          <a:bodyPr/>
          <a:lstStyle/>
          <a:p>
            <a:r>
              <a:rPr lang="de-AT" dirty="0"/>
              <a:t>Image Source: </a:t>
            </a:r>
            <a:r>
              <a:rPr lang="de-AT" dirty="0">
                <a:hlinkClick r:id="rId2"/>
              </a:rPr>
              <a:t>https://flic.kr/p/5qtj4r</a:t>
            </a:r>
            <a:r>
              <a:rPr lang="de-AT" dirty="0"/>
              <a:t> </a:t>
            </a:r>
          </a:p>
        </p:txBody>
      </p:sp>
      <p:pic>
        <p:nvPicPr>
          <p:cNvPr id="4" name="Picture 3">
            <a:extLst>
              <a:ext uri="{FF2B5EF4-FFF2-40B4-BE49-F238E27FC236}">
                <a16:creationId xmlns:a16="http://schemas.microsoft.com/office/drawing/2014/main" id="{94FAA9DB-3ED1-4FD9-8721-ACEC58789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16" y="15466"/>
            <a:ext cx="5112568" cy="5112568"/>
          </a:xfrm>
          <a:prstGeom prst="rect">
            <a:avLst/>
          </a:prstGeom>
        </p:spPr>
      </p:pic>
    </p:spTree>
    <p:extLst>
      <p:ext uri="{BB962C8B-B14F-4D97-AF65-F5344CB8AC3E}">
        <p14:creationId xmlns:p14="http://schemas.microsoft.com/office/powerpoint/2010/main" val="2441380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sz="6000" dirty="0" err="1"/>
              <a:t>Why</a:t>
            </a:r>
            <a:r>
              <a:rPr lang="de-AT" sz="6000" dirty="0"/>
              <a:t> Not?</a:t>
            </a:r>
          </a:p>
        </p:txBody>
      </p:sp>
      <p:sp>
        <p:nvSpPr>
          <p:cNvPr id="3" name="Text Placeholder 2">
            <a:extLst>
              <a:ext uri="{FF2B5EF4-FFF2-40B4-BE49-F238E27FC236}">
                <a16:creationId xmlns:a16="http://schemas.microsoft.com/office/drawing/2014/main" id="{60C91067-75C4-4D32-8EE9-ACEE99231057}"/>
              </a:ext>
            </a:extLst>
          </p:cNvPr>
          <p:cNvSpPr>
            <a:spLocks noGrp="1"/>
          </p:cNvSpPr>
          <p:nvPr>
            <p:ph type="body" sz="quarter" idx="25"/>
          </p:nvPr>
        </p:nvSpPr>
        <p:spPr/>
        <p:txBody>
          <a:bodyPr/>
          <a:lstStyle/>
          <a:p>
            <a:endParaRPr lang="en-AT"/>
          </a:p>
        </p:txBody>
      </p:sp>
      <p:pic>
        <p:nvPicPr>
          <p:cNvPr id="6" name="Picture 2">
            <a:extLst>
              <a:ext uri="{FF2B5EF4-FFF2-40B4-BE49-F238E27FC236}">
                <a16:creationId xmlns:a16="http://schemas.microsoft.com/office/drawing/2014/main" id="{8F7E556D-DBDB-4A03-B285-942F788BA9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0032" y="411510"/>
            <a:ext cx="1879281" cy="70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141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427DA-565D-41A3-B996-D53E562E1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5" name="Title 4">
            <a:extLst>
              <a:ext uri="{FF2B5EF4-FFF2-40B4-BE49-F238E27FC236}">
                <a16:creationId xmlns:a16="http://schemas.microsoft.com/office/drawing/2014/main" id="{EC574F7D-F6A1-4B28-810D-F6166754E15A}"/>
              </a:ext>
            </a:extLst>
          </p:cNvPr>
          <p:cNvSpPr>
            <a:spLocks noGrp="1"/>
          </p:cNvSpPr>
          <p:nvPr>
            <p:ph type="title"/>
          </p:nvPr>
        </p:nvSpPr>
        <p:spPr>
          <a:xfrm>
            <a:off x="3563888" y="195486"/>
            <a:ext cx="5328593" cy="681980"/>
          </a:xfrm>
        </p:spPr>
        <p:txBody>
          <a:bodyPr/>
          <a:lstStyle/>
          <a:p>
            <a:r>
              <a:rPr lang="de-AT" dirty="0"/>
              <a:t>Trust </a:t>
            </a:r>
            <a:r>
              <a:rPr lang="de-AT" dirty="0" err="1"/>
              <a:t>is</a:t>
            </a:r>
            <a:r>
              <a:rPr lang="de-AT" dirty="0"/>
              <a:t> </a:t>
            </a:r>
            <a:r>
              <a:rPr lang="de-AT" dirty="0" err="1"/>
              <a:t>Required</a:t>
            </a:r>
            <a:endParaRPr lang="de-AT" dirty="0"/>
          </a:p>
        </p:txBody>
      </p:sp>
      <p:sp>
        <p:nvSpPr>
          <p:cNvPr id="2" name="Text Placeholder 1">
            <a:extLst>
              <a:ext uri="{FF2B5EF4-FFF2-40B4-BE49-F238E27FC236}">
                <a16:creationId xmlns:a16="http://schemas.microsoft.com/office/drawing/2014/main" id="{5FD26F54-A4B9-40CA-BDD2-EF9E7ACCA28D}"/>
              </a:ext>
            </a:extLst>
          </p:cNvPr>
          <p:cNvSpPr>
            <a:spLocks noGrp="1"/>
          </p:cNvSpPr>
          <p:nvPr>
            <p:ph type="body" sz="quarter" idx="23"/>
          </p:nvPr>
        </p:nvSpPr>
        <p:spPr>
          <a:xfrm>
            <a:off x="1259632" y="4778821"/>
            <a:ext cx="7632849" cy="364679"/>
          </a:xfrm>
        </p:spPr>
        <p:txBody>
          <a:bodyPr/>
          <a:lstStyle/>
          <a:p>
            <a:r>
              <a:rPr lang="de-AT" dirty="0"/>
              <a:t>Image Source: </a:t>
            </a:r>
            <a:r>
              <a:rPr lang="de-AT" dirty="0">
                <a:hlinkClick r:id="rId3"/>
              </a:rPr>
              <a:t>https://flic.kr/p/9nWs1</a:t>
            </a:r>
            <a:r>
              <a:rPr lang="de-AT" dirty="0"/>
              <a:t> </a:t>
            </a:r>
          </a:p>
        </p:txBody>
      </p:sp>
    </p:spTree>
    <p:extLst>
      <p:ext uri="{BB962C8B-B14F-4D97-AF65-F5344CB8AC3E}">
        <p14:creationId xmlns:p14="http://schemas.microsoft.com/office/powerpoint/2010/main" val="3784086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8FA06-7AB2-4DA2-A782-9663A422D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5476"/>
            <a:ext cx="9143999" cy="6098976"/>
          </a:xfrm>
          <a:prstGeom prst="rect">
            <a:avLst/>
          </a:prstGeom>
        </p:spPr>
      </p:pic>
      <p:sp>
        <p:nvSpPr>
          <p:cNvPr id="2" name="Title 1">
            <a:extLst>
              <a:ext uri="{FF2B5EF4-FFF2-40B4-BE49-F238E27FC236}">
                <a16:creationId xmlns:a16="http://schemas.microsoft.com/office/drawing/2014/main" id="{FD4657E1-2FD6-4934-9BE5-726ADE783B9F}"/>
              </a:ext>
            </a:extLst>
          </p:cNvPr>
          <p:cNvSpPr>
            <a:spLocks noGrp="1"/>
          </p:cNvSpPr>
          <p:nvPr>
            <p:ph type="title"/>
          </p:nvPr>
        </p:nvSpPr>
        <p:spPr>
          <a:xfrm>
            <a:off x="899592" y="3867894"/>
            <a:ext cx="7992889" cy="681980"/>
          </a:xfrm>
        </p:spPr>
        <p:txBody>
          <a:bodyPr/>
          <a:lstStyle/>
          <a:p>
            <a:r>
              <a:rPr lang="de-AT" dirty="0" err="1"/>
              <a:t>Specific</a:t>
            </a:r>
            <a:r>
              <a:rPr lang="de-AT" dirty="0"/>
              <a:t> Needs</a:t>
            </a:r>
          </a:p>
        </p:txBody>
      </p:sp>
      <p:sp>
        <p:nvSpPr>
          <p:cNvPr id="3" name="Text Placeholder 2">
            <a:extLst>
              <a:ext uri="{FF2B5EF4-FFF2-40B4-BE49-F238E27FC236}">
                <a16:creationId xmlns:a16="http://schemas.microsoft.com/office/drawing/2014/main" id="{380BF04A-9798-4B4E-8A88-D3489E507FCD}"/>
              </a:ext>
            </a:extLst>
          </p:cNvPr>
          <p:cNvSpPr>
            <a:spLocks noGrp="1"/>
          </p:cNvSpPr>
          <p:nvPr>
            <p:ph type="body" sz="quarter" idx="23"/>
          </p:nvPr>
        </p:nvSpPr>
        <p:spPr>
          <a:xfrm>
            <a:off x="2195736" y="4574824"/>
            <a:ext cx="6408713" cy="364679"/>
          </a:xfrm>
        </p:spPr>
        <p:txBody>
          <a:bodyPr/>
          <a:lstStyle/>
          <a:p>
            <a:r>
              <a:rPr lang="de-AT" dirty="0">
                <a:solidFill>
                  <a:schemeClr val="bg1"/>
                </a:solidFill>
              </a:rPr>
              <a:t>Image Source: </a:t>
            </a:r>
            <a:r>
              <a:rPr lang="de-AT" dirty="0">
                <a:solidFill>
                  <a:schemeClr val="bg1"/>
                </a:solidFill>
                <a:hlinkClick r:id="rId3"/>
              </a:rPr>
              <a:t>https://flic.kr/p/gWCWqU</a:t>
            </a:r>
            <a:r>
              <a:rPr lang="de-AT" dirty="0">
                <a:solidFill>
                  <a:schemeClr val="bg1"/>
                </a:solidFill>
              </a:rPr>
              <a:t> </a:t>
            </a:r>
          </a:p>
        </p:txBody>
      </p:sp>
    </p:spTree>
    <p:extLst>
      <p:ext uri="{BB962C8B-B14F-4D97-AF65-F5344CB8AC3E}">
        <p14:creationId xmlns:p14="http://schemas.microsoft.com/office/powerpoint/2010/main" val="2666872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C90029AD581154692170791F90B0BA6" ma:contentTypeVersion="0" ma:contentTypeDescription="Create a new document." ma:contentTypeScope="" ma:versionID="453f2a28f59e13bb333d4563bd7e6ec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4A11C81-3A20-458B-AC33-D8C9DB9BBB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B978F6DD-25A2-48DB-A93B-386E9DA01ECA}">
  <ds:schemaRefs>
    <ds:schemaRef ds:uri="http://schemas.microsoft.com/sharepoint/v3/contenttype/forms"/>
  </ds:schemaRefs>
</ds:datastoreItem>
</file>

<file path=customXml/itemProps3.xml><?xml version="1.0" encoding="utf-8"?>
<ds:datastoreItem xmlns:ds="http://schemas.openxmlformats.org/officeDocument/2006/customXml" ds:itemID="{03D43D4A-F5F8-47F6-A4EC-521F433C91BF}">
  <ds:schemaRefs>
    <ds:schemaRef ds:uri="http://schemas.microsoft.com/office/2006/documentManagement/types"/>
    <ds:schemaRef ds:uri="http://purl.org/dc/terms/"/>
    <ds:schemaRef ds:uri="http://purl.org/dc/elements/1.1/"/>
    <ds:schemaRef ds:uri="http://purl.org/dc/dcmitype/"/>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127</Words>
  <Application>Microsoft Office PowerPoint</Application>
  <PresentationFormat>On-screen Show (16:9)</PresentationFormat>
  <Paragraphs>26</Paragraphs>
  <Slides>13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Arial</vt:lpstr>
      <vt:lpstr>Calibri</vt:lpstr>
      <vt:lpstr>Consolas</vt:lpstr>
      <vt:lpstr>Segoe UI</vt:lpstr>
      <vt:lpstr>Segoe UI Light</vt:lpstr>
      <vt:lpstr>Segoe UI Semilight</vt:lpstr>
      <vt:lpstr>Wingdings</vt:lpstr>
      <vt:lpstr>Wingdings 3</vt:lpstr>
      <vt:lpstr>Larissa-Design</vt:lpstr>
      <vt:lpstr>2_5-30660_TR21_BO_CT_Template</vt:lpstr>
      <vt:lpstr>Serverless</vt:lpstr>
      <vt:lpstr>Why?</vt:lpstr>
      <vt:lpstr>PowerPoint Presentation</vt:lpstr>
      <vt:lpstr>Microservices</vt:lpstr>
      <vt:lpstr>Reactive Programming</vt:lpstr>
      <vt:lpstr>PowerPoint Presentation</vt:lpstr>
      <vt:lpstr>Why Not?</vt:lpstr>
      <vt:lpstr>Trust is Required</vt:lpstr>
      <vt:lpstr>Specific Needs</vt:lpstr>
      <vt:lpstr>Demos</vt:lpstr>
      <vt:lpstr>Summary</vt:lpstr>
      <vt:lpstr>PowerPoint Presentation</vt:lpstr>
      <vt:lpstr>Questions?</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544</cp:revision>
  <dcterms:created xsi:type="dcterms:W3CDTF">2008-12-21T08:14:37Z</dcterms:created>
  <dcterms:modified xsi:type="dcterms:W3CDTF">2020-08-18T09:07:05Z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